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28062D-990F-4792-A574-24C261875C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0" y="485775"/>
            <a:ext cx="62865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424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13</cp:revision>
  <dcterms:created xsi:type="dcterms:W3CDTF">2020-04-18T07:36:16Z</dcterms:created>
  <dcterms:modified xsi:type="dcterms:W3CDTF">2020-04-21T07:48:27Z</dcterms:modified>
</cp:coreProperties>
</file>